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earth, the land and sea!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once you groaned to be set free,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heard your sigh and plea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soon his reign each eye shall see.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sinner; lift your head!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once your stains were crimson 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suffered in your stead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lives to raise you from the dead.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(let all) the earth (the earth) lift up its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all, (let all) let all the earth rejoice!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nations, far and wide!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once a people cast aside,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dressed you as his bride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 good gift shall be denied!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(let all) the earth (the earth) lift up its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all, (let all) let all the earth rejoice!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church, and raise your song!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now you mourn and cry, “How long?”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filled with grace prolonged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gathers patiently his throng.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(let all) the earth (the earth) lift up its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all, (let all) let all the earth rejoice!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2026-07-26T14:08:58-04:00</dcterms:created>
  <dcterms:modified xsi:type="dcterms:W3CDTF">2026-07-26T14:08:58-04:00</dcterms:modified>
  <dc:title>Let All the Earth Rejoice</dc:title>
  <dc:description>From http://www.thousandtongues.org/songs/misc/let-all-the-earth-rejoice</dc:description>
  <dc:subject>Lyrics Presentation</dc:subject>
  <cp:keywords/>
  <cp:category/>
</cp:coreProperties>
</file>