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wonders of this world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take our breath away"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snowcapped peaks by light unfurled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ev'ry dawning day.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strange, inspiring fossils lie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Deep in our ancient land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point to wisdom, pow'r, and time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the reach of man.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mysteries of particles,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light and energy,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now appear illogical,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Command humility.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vast, unknown expanse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stars and galaxies,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question our significance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if our Maker sees.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the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Your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things of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sing of Your worth,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majesty.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mysteries below,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point to pow'r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cannot speak of God's great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merciful designs.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Scriptures give us certainty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God's redeeming plan"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That, clothed in frail humanity,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ransomed fallen man.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the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Your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things of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sing of Your worth,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majesty.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majesty and awe that live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each created thing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only but derivative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Christ, their Maker"King.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all who trust in God the Word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privilege is placed"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climb the mountain of the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marvel at His grace.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the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Your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things of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sing of Your worth,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majesty.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2026-11-03T12:01:38-05:00</dcterms:created>
  <dcterms:modified xsi:type="dcterms:W3CDTF">2026-11-03T12:01:38-05:00</dcterms:modified>
  <dc:title>The Majesty</dc:title>
  <dc:description>From http://www.thousandtongues.org/songs/modernhymns/the-majesty</dc:description>
  <dc:subject>Lyrics Presentation</dc:subject>
  <cp:keywords/>
  <cp:category/>
</cp:coreProperties>
</file>