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 and Lord of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Refuge and Dwelling of each generation,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light caused the darkness to vanish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mountains rose up, in power established,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everlasting unto everlasting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our Father, yes You are our God.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our ev'ry transgression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Kindles Your holy and just indignation.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race bears witness of Your perfect justice,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Lives full of labor slip quickly to darkness.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Teach us to number the days You have given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might live with a wise, humble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though judgment is certain,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sent us Your only begotten"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the righteous, bore sin's dreadful sentence,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might save us by faith and repentance.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works have shown us a grace that amazes,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Moving Your people to sing of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the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Winner of the Church of the Servant 2012 New Psalm Contest, in memory of Ben Fackler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the Ages, return and have mercy;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Your compassion and love we are thirsty.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joy and favor in Christ be our blessing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You establish the work of our calling.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our Sov'reign and Mighty Sustainer,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and forever our Dwelling secure.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2026-07-26T08:42:28-04:00</dcterms:created>
  <dcterms:modified xsi:type="dcterms:W3CDTF">2026-07-26T08:42:28-04:00</dcterms:modified>
  <dc:title>God of the Ages</dc:title>
  <dc:description>From http://www.thousandtongues.org/songs/modernhymns/god-of-the-ages</dc:description>
  <dc:subject>Lyrics Presentation</dc:subject>
  <cp:keywords/>
  <cp:category/>
</cp:coreProperties>
</file>