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Merciful to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Cornelius Elven (1797-1873)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2000,2006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broken heart and contrite sigh,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trembling sinner, Lord, I cry;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pardoning grace is rich and free;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God! be merciful to me.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Merciful to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Cornelius Elven (1797-1873)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2000,2006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beat upon my troubled breast,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deep and conscious guilt oppressed: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Christ and His Cross my only plea;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God! be merciful to 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Merciful to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Cornelius Elven (1797-1873)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2000,2006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when, redeemed from sin and hell,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all the ransomed saints I dwell,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raptured song will ever be,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has been merciful to me.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Merciful to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Cornelius Elven (1797-1873)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2000,2006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Far off I stand with tear-stained eyes,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dare not lift them to the skies;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deepest anguish You can see;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God! be merciful to me.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Merciful to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Cornelius Elven (1797-1873)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2000,2006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when, redeemed from sin and hell,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all the ransomed saints I dwell,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raptured song will ever be,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has been merciful to me.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Merciful to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Cornelius Elven (1797-1873)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2000,2006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pious deeds or things I 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for a single sin atone;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Calvary alone I flee;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God! be merciful to me.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Merciful to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Cornelius Elven (1797-1873)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2000,2006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when, redeemed from sin and hell,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all the ransomed saints I dwell,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raptured song will ever be,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has been merciful to me.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2026-10-23T22:15:19-04:00</dcterms:created>
  <dcterms:modified xsi:type="dcterms:W3CDTF">2026-10-23T22:15:19-04:00</dcterms:modified>
  <dc:title>Merciful to Me</dc:title>
  <dc:description>From http://www.thousandtongues.org/songs/updatedhymns/merciful_to_me</dc:description>
  <dc:subject>Lyrics Presentation</dc:subject>
  <cp:keywords/>
  <cp:category/>
</cp:coreProperties>
</file>