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shall reign where’er the sun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Does his successive journeys run;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kingdom spread from shore to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moons shall wax and wane no 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moons shall wax and wane no more.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Him shall endless prayer be made,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praises throng to crown His head;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name, like sweet perfume shall rise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ev’ry morning sacrifice,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ev’ry morning sacrifice.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ev’ry creature rise and bring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Peculiar praises to our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 descend with songs again,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earth repeats the loud Amen,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earth repeats the loud Amen!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People and realms of ev’ry tongue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Dwell on His love with sweetest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infant voices shall proclaim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Their early blessings on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Their early blessings on His Name.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Blessings abound where’er He reigns;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prisoner leaps to lose his chains,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weary find eternal rest,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the sons of want are blest,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the sons of want are blest!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 Shall Reign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ev’ry creature rise and bring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Peculiar praises to our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 descend with songs again,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earth repeats the loud Amen,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earth repeats the loud Amen!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2026-09-03T04:12:26-04:00</dcterms:created>
  <dcterms:modified xsi:type="dcterms:W3CDTF">2026-09-03T04:12:26-04:00</dcterms:modified>
  <dc:title>Jesus Shall Reign</dc:title>
  <dc:description>From http://www.thousandtongues.org/songs/updatedhymns/jesus-shall-reign</dc:description>
  <dc:subject>Lyrics Presentation</dc:subject>
  <cp:keywords/>
  <cp:category/>
</cp:coreProperties>
</file>