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the pearl of greatest price,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now sings for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 I must, for Christ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will my song employ.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my Prophet, Priest, and King;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Prophet full of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great High Priest before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King of heav'nly might.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truly Lord of lords,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the King of kings;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Sun of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healing in His wings.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is my peace; He died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 He gave His blood;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my atoning sacrifice,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Offered Himself to God.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Jesus is my All-in-all,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comfort and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life below; and He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glory-crown above.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Mason (1646-94).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every knee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bow to You (echo):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worthy (echo).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2026-10-20T00:42:38-04:00</dcterms:created>
  <dcterms:modified xsi:type="dcterms:W3CDTF">2026-10-20T00:42:38-04:00</dcterms:modified>
  <dc:title>You are Worthy</dc:title>
  <dc:description>From http://www.thousandtongues.org/songs/updatedhymns/you_are_worthy</dc:description>
  <dc:subject>Lyrics Presentation</dc:subject>
  <cp:keywords/>
  <cp:category/>
</cp:coreProperties>
</file>