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do you fear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power to kill the body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after that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do nothing more?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do you fear to lose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life already passing?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you fear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cannot touch your soul?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Fear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power to kill the body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after death can cast the soul to hell.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fear the Judge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law you have rejected;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His wrath is more than any word can tell.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 not fear, my friends,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watch the worthless sparrows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cares for them, though they are for pennies sold.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you fear when 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ev'ry hair has numbered,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gave His Son to ransom back your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Fear and Sparrows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Schumacher,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Rest in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killed his Son to save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Fear not, for he has raised him from the dead.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tell you: Rest in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it is your Father’s pleasure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give you all his kingdom in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2026-09-20T08:34:27-04:00</dcterms:created>
  <dcterms:modified xsi:type="dcterms:W3CDTF">2026-09-20T08:34:27-04:00</dcterms:modified>
  <dc:title>Fear and Sparrows</dc:title>
  <dc:description>From http://www.thousandtongues.org/songs/misc/fear-and-sparrows</dc:description>
  <dc:subject>Lyrics Presentation</dc:subject>
  <cp:keywords/>
  <cp:category/>
</cp:coreProperties>
</file>