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Beyond Measure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though I have betrayed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Living for the things I crave,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given up Your Son to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Resurrect me from the grave.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with Jesus who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with Jesus who is Lord!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defiance of my treason,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Grace and love He has outpoured.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Beyond Measure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Why, O Lord, would you forgive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Giving Christ what I deserve,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to manifest Your mercy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demonstrate Your love?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righteous and a sinner,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vile and yet Your son-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blessed me beyond measure-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affections You have won.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Beyond Measure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I’ll sing of my Redeemer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has bought me by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I’ll praise Him now, and 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see Him face to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worthy of my praises,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worthy of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showered me with kindness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Rained upon me from above.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Beyond Measure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blessed me beyond measure-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affections You have won.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now my greatest treasure-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me live to please Your Son.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2026-09-20T08:33:16-04:00</dcterms:created>
  <dcterms:modified xsi:type="dcterms:W3CDTF">2026-09-20T08:33:16-04:00</dcterms:modified>
  <dc:title>Beyond Measure</dc:title>
  <dc:description>From http://www.thousandtongues.org/songs/modernhymns/beyond-measure</dc:description>
  <dc:subject>Lyrics Presentation</dc:subject>
  <cp:keywords/>
  <cp:category/>
</cp:coreProperties>
</file>