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was born an orphan,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Enslaved and bound in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a hope or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grace and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eternal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Ordained to be my Father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claim me as His own.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be adopted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sent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in full obedience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die for what I’ve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through his resurrection,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faith, with him I’m 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member of his household,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an heir, a son.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soothe my fear and worry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from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sent to be a witness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“Father!” I might cry.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How I love this Father!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I’m never left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He’s come to dwell within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he calls me home.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I have this adoption,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close my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widows and to orphans,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fill me with compassion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love the fatherless,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show the nations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great my Father is!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2026-10-20T03:09:58-04:00</dcterms:created>
  <dcterms:modified xsi:type="dcterms:W3CDTF">2026-10-20T03:09:58-04:00</dcterms:modified>
  <dc:title>Though I Was Born an Orphan</dc:title>
  <dc:description>From http://www.thousandtongues.org/songs/modernhymns/though-i-was-born-an-orphan</dc:description>
  <dc:subject>Lyrics Presentation</dc:subject>
  <cp:keywords/>
  <cp:category/>
</cp:coreProperties>
</file>