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Dear Lord, Accept a Sinful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&amp; David L. Ward, (c) 2009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Justin Smith, (c) 2007 Justin Smith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Dear Lord, accept a sinful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of itself complains,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though new life You did impart,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wickedness remains.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fiery seeds of anger lurk,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Impossible to tame,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wait but for the tempter’s work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fan them to a flame.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Dear Lord, Accept a Sinful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&amp; David L. Ward, (c) 2009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Justin Smith, (c) 2007 Justin Smith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Legality holds out a bribe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purchase leniency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shunned by grace, would then prescribe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You should deal with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unbelief withstands Your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puts Your mercy by,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Presumption, with a brow of brass,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Says "give me, or I die."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Dear Lord, Accept a Sinful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&amp; David L. Ward, (c) 2009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Justin Smith, (c) 2007 Justin Smith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am thus inclined to roam,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died for all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calls my wand'ring spirit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make me more like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even in my darkest hour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that I am loved;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grace alone has lasting pow'r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change me from above.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Dear Lord, Accept a Sinful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&amp; David L. Ward, (c) 2009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Justin Smith, (c) 2007 Justin Smith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am thus inclined to roam,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died for all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calls my wand'ring spirit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make me more like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2026-09-18T10:57:55-04:00</dcterms:created>
  <dcterms:modified xsi:type="dcterms:W3CDTF">2026-09-18T10:57:55-04:00</dcterms:modified>
  <dc:title>Dear Lord, Accept a Sinful Heart</dc:title>
  <dc:description>From http://www.thousandtongues.org/songs/hymntexts/dear-lord-accept-a-sinful-heart</dc:description>
  <dc:subject>Lyrics Presentation</dc:subject>
  <cp:keywords/>
  <cp:category/>
</cp:coreProperties>
</file>