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Holy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holy, free from sin, unmatched in all His glory.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His throne angelic ones cry "Holy, Holy, Holy."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holiness does fill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being, works, and will.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eye can fully see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holy majesty.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who can stand before Him?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Holy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 welcomed sinful man into His sacred presence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sending Christ, the Lamb of God, to bear His holy vengeance.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faith the Lord applies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perfect sacrifice.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Spirit now ensures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people are made pure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they might bring Him glory.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Holy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will show me, face to face, the fullness of His glory.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His throne I'll join and sing "Lord, You alone are holy. 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Since this great hope is sure,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strive to be made pure;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Empowered by His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complete this 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one day stand before Him.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2026-11-03T09:54:14-05:00</dcterms:created>
  <dcterms:modified xsi:type="dcterms:W3CDTF">2026-11-03T09:54:14-05:00</dcterms:modified>
  <dc:title>The Lord Is Holy</dc:title>
  <dc:description>From http://www.thousandtongues.org/songs/hymntexts/the-lord-is-holy</dc:description>
  <dc:subject>Lyrics Presentation</dc:subject>
  <cp:keywords/>
  <cp:category/>
</cp:coreProperties>
</file>