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righteous in all things; His works and ways are perfect.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Enthroned as Judge of earth and heav'n and just in every verdict.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fixed a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men He will repay: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wicked He will smite,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wrongs will be made 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evade His justice.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shown Himself as both the Just and Justifier: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Christ has died to satisfy what Justice did require.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guiltless One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guilty sinners' gain"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 His work is theirs,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righteous Judge declares;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stand against them.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vindicate His saints when He comes in His Kingdom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they, dressed in His righteousness, will share in His dominion.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promise makes us meek"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vengeance do we seek;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we possess,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flee self-righteousness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rest in His perfection.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2026-11-02T08:17:56-05:00</dcterms:created>
  <dcterms:modified xsi:type="dcterms:W3CDTF">2026-11-02T08:17:56-05:00</dcterms:modified>
  <dc:title>The Lord Is Righteous</dc:title>
  <dc:description>From http://www.thousandtongues.org/songs/hymntexts/the-lord-is-righteous</dc:description>
  <dc:subject>Lyrics Presentation</dc:subject>
  <cp:keywords/>
  <cp:category/>
</cp:coreProperties>
</file>