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precious Savior dying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for ruined man;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the willing, spotless victim,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Working out redemption’s plan;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His final whispers,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“Father, oh forgive!” He cries.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again He speaks, “it’s finished”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bows His head and dies.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this cruel death before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insult, pain, foreseen,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moved Him from His purpose,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dismay could intervene;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in His darkest hour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set His hope above.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wondrous depths eternal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His own almighty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which made Him Prince of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die the Sinner’s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beyond the reach of mortals’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Deepest thoughts to comprehend.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make this love your portion,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that is so vast and true;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unblessed, if unforgiven: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the Savior’s calling you.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2026-08-05T03:03:33-04:00</dcterms:created>
  <dcterms:modified xsi:type="dcterms:W3CDTF">2026-08-05T03:03:33-04:00</dcterms:modified>
  <dc:title>Look Unto Him</dc:title>
  <dc:description>From http://www.thousandtongues.org/songs/updatedhymns/look-unto-him</dc:description>
  <dc:subject>Lyrics Presentation</dc:subject>
  <cp:keywords/>
  <cp:category/>
</cp:coreProperties>
</file>