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come, loud anthems let us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thanks to our Almighty King;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our voices now we 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salvation's Rock we praise.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thank Him for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worship Him to whom belongs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joyful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fixed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God, the Sovereign, dwells on high,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escape His watchful eye;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pow'rs of earth are in His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made the sea, and formed the land.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thank Him for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worship Him to whom belongs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joyful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fixed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let us to His courts retreat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our mighty God we'll meet;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to our knees we'll humbly 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Lord, the King of all!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Let Us Stand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Nahum Tate &amp; Nicholas Brady (1696).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thank Him for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worship Him to whom belongs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joyful songs;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fixed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let us stand before His face.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2026-09-18T12:11:55-04:00</dcterms:created>
  <dcterms:modified xsi:type="dcterms:W3CDTF">2026-09-18T12:11:55-04:00</dcterms:modified>
  <dc:title>Come, Let Us Stand</dc:title>
  <dc:description>From http://www.thousandtongues.org/songs/updatedhymns/come_let_us_stand</dc:description>
  <dc:subject>Lyrics Presentation</dc:subject>
  <cp:keywords/>
  <cp:category/>
</cp:coreProperties>
</file>