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without one plea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that Your blood was shed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since You called I cannot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and waiting not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rid my soul of one dark blot,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You, whose blood can cleanse each spot,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You will receive,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welcome, pardon, cleanse, relieve;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Your promise, I believe,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 - Your love unknown,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It’s piercing rays my sin has shown.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to be Yours, and Yours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Lamb of God, I come.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Just as I am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 as I am, with all my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come to Christ - there is no other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can forgive because He is the Lamb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chose to love me just as I am.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2026-09-17T10:43:21-04:00</dcterms:created>
  <dcterms:modified xsi:type="dcterms:W3CDTF">2026-09-17T10:43:21-04:00</dcterms:modified>
  <dc:title>Just as I am</dc:title>
  <dc:description>From http://www.thousandtongues.org/songs/updatedhymns/just_as_i_am</dc:description>
  <dc:subject>Lyrics Presentation</dc:subject>
  <cp:keywords/>
  <cp:category/>
</cp:coreProperties>
</file>