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Lord, reigning above,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Ruler of all our human ways;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king, worthy of all creation's praise!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Even when darkness falls, and hides our view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Of all that You have planned,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can hold on to what You've promised 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on Your sov'reign goodness we can stand.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cause ev'rything to work for good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who love and follow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Called according to Your loving plan,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rest on this eternal truth: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things work for good.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been called, even foreknown,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Chosen before time had begun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be conformed into the image of Your son.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we were called we have been justified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be glorified.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we forget these truths, and doubt Your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us that to save us Jesus died.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All Things Work for Good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cause ev'rything to work for good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those who love and follow You;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Called according to Your loving plan,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rest on this eternal truth: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things work for good.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2026-10-18T22:06:34-04:00</dcterms:created>
  <dcterms:modified xsi:type="dcterms:W3CDTF">2026-10-18T22:06:34-04:00</dcterms:modified>
  <dc:title>All Things Work for Good</dc:title>
  <dc:description>From http://www.thousandtongues.org/songs/modernhymns/all-things-work-for-good</dc:description>
  <dc:subject>Lyrics Presentation</dc:subject>
  <cp:keywords/>
  <cp:category/>
</cp:coreProperties>
</file>