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Constant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constant, without change, in purpose or in nature.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had no start; he will not end"unlike the mortal creature.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Three in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was and is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Eternally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endless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Alpha and Omega.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Constant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has, from the ages past, before the world’s foundation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Devised a way to rescue men and give them full salvation.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His perfect plan: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became a man,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One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mortal creatures’ gain;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priesthood is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Constant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give eternal life to all His chosen people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 eternal death to those who disobey the gospel.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earth or heaven change,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cov'nant will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this my hope shall be: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He’ll always plead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praise Him now and ever.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2026-11-03T09:54:15-05:00</dcterms:created>
  <dcterms:modified xsi:type="dcterms:W3CDTF">2026-11-03T09:54:15-05:00</dcterms:modified>
  <dc:title>The Lord Is Constant</dc:title>
  <dc:description>From http://www.thousandtongues.org/songs/hymntexts/the-lord-is-constant</dc:description>
  <dc:subject>Lyrics Presentation</dc:subject>
  <cp:keywords/>
  <cp:category/>
</cp:coreProperties>
</file>