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cause could move Your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my sin and grace impart?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long before my birth you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cold and lax I'd be towards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cause was love, I sink with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sacred Jesus'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bleed on Calv'ry's tree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Your great love for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loved me, oh what boundless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such wondrous mercy trace!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I, who unfaithful, foolish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find You still a patient lamb.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2026-09-17T10:43:23-04:00</dcterms:created>
  <dcterms:modified xsi:type="dcterms:W3CDTF">2026-09-17T10:43:23-04:00</dcterms:modified>
  <dc:title>What Wondrous Cause</dc:title>
  <dc:description>From http://www.thousandtongues.org/songs/updatedhymns/what_wondrous_cause</dc:description>
  <dc:subject>Lyrics Presentation</dc:subject>
  <cp:keywords/>
  <cp:category/>
</cp:coreProperties>
</file>