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the peoples perish,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scattered o’er the earth;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give their praise to idols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do not sing Your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there is redemption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how, Lord, can they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the Word is preached to them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move us, Lord, to 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charged His people,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Commissioned us to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Ambassadors proclaiming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truth that sets men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forsake our idols,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time and wealth and fame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 and send and pray that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learn of Jesus’ name.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 will be the fragrance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all, of Jesus Christ;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we are the stench of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the scent of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send forth Your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Empower those who preach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spread the fame of Christ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‘Till every land is reached.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field looks barren,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enemies assail,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them that the gates of hell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not be what prevail.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seed that they have scattered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been sown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they press on in faithfulness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trust what You ordain.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2026-11-03T14:28:25-05:00</dcterms:created>
  <dcterms:modified xsi:type="dcterms:W3CDTF">2026-11-03T14:28:25-05:00</dcterms:modified>
  <dc:title>Go and Send and Pray</dc:title>
  <dc:description>From http://www.thousandtongues.org/songs/modernhymns/go-and-send-and-pray</dc:description>
  <dc:subject>Lyrics Presentation</dc:subject>
  <cp:keywords/>
  <cp:category/>
</cp:coreProperties>
</file>