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mercy! God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our sad repenting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Listen to your humble saints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to you all grace belongs.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Crimes and faults and laziness;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Talents wasted, time misspent;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Hearts corrupted by our worldly cares,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Filled with selfish discontent.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mercy! God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our sad repenting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Listen to your humble saints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to you all grace belongs.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Foolish fears and wrong desires;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Chasing after what is vain;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Lips too seldom taught to praise our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Prone to murmur and complain.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mercy! God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our sad repenting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Listen to your humble saints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to you all grace belongs.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are filled with secret sins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before you now we 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Humble at your feet we face the ground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Seeking pardon from your throne.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mercy! God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our sad repenting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Listen to your humble saints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to you all grace belongs.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Church's Lament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Ward. Based on a hymn by John Taylor (1750-1826)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mercy! God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hear our humble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blood and righteousness-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covered all our wrongs.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2026-09-19T11:02:55-04:00</dcterms:created>
  <dcterms:modified xsi:type="dcterms:W3CDTF">2026-09-19T11:02:55-04:00</dcterms:modified>
  <dc:title>The Church's Lament</dc:title>
  <dc:description>From http://www.thousandtongues.org/songs/modernhymns/the-churchs-lament</dc:description>
  <dc:subject>Lyrics Presentation</dc:subject>
  <cp:keywords/>
  <cp:category/>
</cp:coreProperties>
</file>