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 <Relationship Id="rId8" Type="http://schemas.openxmlformats.org/officeDocument/2006/relationships/slide" Target="slides/slide6.xml"/>
 <Relationship Id="rId9" Type="http://schemas.openxmlformats.org/officeDocument/2006/relationships/slide" Target="slides/slide7.xml"/>
 <Relationship Id="rId10" Type="http://schemas.openxmlformats.org/officeDocument/2006/relationships/slide" Target="slides/slide8.xml"/>
 <Relationship Id="rId11" Type="http://schemas.openxmlformats.org/officeDocument/2006/relationships/slide" Target="slides/slide9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7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8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9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To God all Praise and Glory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Jacob Shutz (1640-90)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2001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All praise to God Who reigns above,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God of all creation,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God of wonders, power and love,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God of our salvation: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With healing balm my soul He fills,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God Who every sorrow stills.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To God all Praise and Glory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Jacob Shutz (1640-90)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2001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What God's almighty power has made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His gracious mercy keepeth;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By morning glow or evening shade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His watchful eye ne'er sleepeth;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Within the kingdom of His might,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His wisdom governs all things right.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To God all Praise and Glory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Jacob Shutz (1640-90)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2001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God Who is my Comforter,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God Who is the Sovereign One,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God Who is my Shepherd: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God all praise and glory!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To God all Praise and Glory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Jacob Shutz (1640-90)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2001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cried to Him in time of need,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Lord God, O hear my calling!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death He gave me life indeed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kept my feet from falling.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this my thanks shall endless be,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thank Him, praise our God with me.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To God all Praise and Glory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Jacob Shutz (1640-90)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2001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God Who is my Comforter,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God Who is the Sovereign One,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God Who is my Shepherd: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God all praise and glory!</a:t>
            </a:r>
            <a:b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To God all Praise and Glory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Jacob Shutz (1640-90)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2001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Lord does not forsake His flock,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His chosen generation;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is our refuge and our rock,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Our peace and our salvation.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As with a mother's tender hand,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leads His own, His chosen band.</a:t>
            </a:r>
            <a:b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To God all Praise and Glory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Jacob Shutz (1640-90)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2001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God Who is my Comforter,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God Who is the Sovereign One,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God Who is my Shepherd: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God all praise and glory!</a:t>
            </a:r>
            <a:b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To God all Praise and Glory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Jacob Shutz (1640-90)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2001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Then come before His presence now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banish fear and sadness;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your Redeemer pay your vow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sing with joy and gladness: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Though great distress my soul befell,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Lord, my God did all things well.</a:t>
            </a:r>
            <a:b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To God all Praise and Glory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Jacob Shutz (1640-90)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2001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God Who is my Comforter,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God Who is the Sovereign One,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God Who is my Shepherd: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God all praise and glory!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2026-07-17T21:08:44-04:00</dcterms:created>
  <dcterms:modified xsi:type="dcterms:W3CDTF">2026-07-17T21:08:44-04:00</dcterms:modified>
  <dc:title>To God all Praise and Glory</dc:title>
  <dc:description>From http://www.thousandtongues.org/songs/updatedhymns/to_god_all_praise_and_glory</dc:description>
  <dc:subject>Lyrics Presentation</dc:subject>
  <cp:keywords/>
  <cp:category/>
</cp:coreProperties>
</file>