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God Who reigns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all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wonders, power and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our salvation: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healing balm my soul He fills,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every sorrow stills.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God's almighty power has made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gracious mercy keepeth;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morning glow or evening shade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watchful eye ne'er sleepeth;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Within the kingdom of His might,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wisdom governs all things right.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Comforter,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the Sovereign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Shepherd: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all praise and glory!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cried to Him in time of need,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 God, O hear my calling!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death He gave me life indeed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kept my feet from falling.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this my thanks shall endless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thank Him, praise our God with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Comforter,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the Sovereign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Shepherd: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all praise and glory!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does not forsake His flock,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chosen generation;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our refuge and our rock,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peace and our salvation.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with a mother's tender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leads His own, His chosen band.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Comforter,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the Sovereign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Shepherd: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all praise and glory!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come before His presence 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banish fear and sadness;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your Redeemer pay your vow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sing with joy and gladness: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great distress my soul befell,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Lord, my God did all things well.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God all Praise and Glory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Jacob Shutz (1640-90)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Comforter,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the Sovereign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Who is my Shepherd: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all praise and glory!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2026-09-04T07:30:42-04:00</dcterms:created>
  <dcterms:modified xsi:type="dcterms:W3CDTF">2026-09-04T07:30:42-04:00</dcterms:modified>
  <dc:title>To God all Praise and Glory</dc:title>
  <dc:description>From http://www.thousandtongues.org/songs/updatedhymns/to_god_all_praise_and_glory</dc:description>
  <dc:subject>Lyrics Presentation</dc:subject>
  <cp:keywords/>
  <cp:category/>
</cp:coreProperties>
</file>