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God the Holy Spirit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the prayer "The Spirit's Work"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Eternal one of three,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comforter and teacher,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 merciful to 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hovered over chaos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land and sea to 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manifest Your power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calm my restless heart.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God the Holy Spirit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the prayer "The Spirit's Work"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Direct me to the cross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I can see the suff’ring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waywardness has cost.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Jesus' death please show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power of my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by His life convince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This battle He will win.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God the Holy Spirit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the prayer "The Spirit's Work"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Put Jesus on display: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Remind me how my Savior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Took all my guilt away.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sins were all forgiven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satisfaction made;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Atonement was completed,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captive soul was saved.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O God the Holy Spirit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and Music by David L. Ward. Based on the prayer "The Spirit's Work" from The Valley of Vision.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2006 Hope Publishing Company, Carol Stream, IL 60188. All rights reserved. Used by permission.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4: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 the Holy Spirit,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Come deepen and impart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These saving, loving lessons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Upon my desp'rate heart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I might loathe my evil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flee from Satan's snares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 run to my Redeemer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cast on Him my cares.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2026-10-17T18:40:02-04:00</dcterms:created>
  <dcterms:modified xsi:type="dcterms:W3CDTF">2026-10-17T18:40:02-04:00</dcterms:modified>
  <dc:title>O God the Holy Spirit</dc:title>
  <dc:description>From http://www.thousandtongues.org/songs/modernhymns/o-god-the-holy-spirit</dc:description>
  <dc:subject>Lyrics Presentation</dc:subject>
  <cp:keywords/>
  <cp:category/>
</cp:coreProperties>
</file>