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Jesus, I Love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R. Featherson (1846-1873)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Adoniram J. Gordon, (1836-1895)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Arranged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2005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Jesus, I love Thee, I know Thou art mine;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Thee all the follies of sin I resign.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gracious Redeemer, my Savior art Thou;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ever I loved Thee, my Jesus, 'tis now.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Jesus, I Love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R. Featherson (1846-1873)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Adoniram J. Gordon, (1836-1895)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Arranged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2005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Thee because Thou has first loved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purchased my pardon on Calvary's tree.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Thee for wearing the thorns on Thy brow;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ever I loved Thee, my Jesus, 'tis now.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Jesus, I Love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R. Featherson (1846-1873)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Adoniram J. Gordon, (1836-1895)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Arranged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2005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love Thee in life, I will love Thee in death,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praise Thee as long as Thou lendest me breath;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say when the death dew lies cold on my brow,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ever I loved Thee, my Jesus, 'tis now.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Jesus, I Love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R. Featherson (1846-1873)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Adoniram J. Gordon, (1836-1895)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Arranged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2005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mansions of glory and endless delight,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ever adore Thee in heaven so bright;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sing with the glittering crown on my brow;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ever I loved Thee, my Jesus, 'tis now.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2026-09-19T07:53:49-04:00</dcterms:created>
  <dcterms:modified xsi:type="dcterms:W3CDTF">2026-09-19T07:53:49-04:00</dcterms:modified>
  <dc:title>My Jesus, I Love Thee</dc:title>
  <dc:description>From http://www.thousandtongues.org/songs/hymnarrangements/my-jesus-i-love-thee</dc:description>
  <dc:subject>Lyrics Presentation</dc:subject>
  <cp:keywords/>
  <cp:category/>
</cp:coreProperties>
</file>