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rest is in heaven, my rest is not 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why do I worry when trials are near!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hushed my dark spirit, the worst that can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shortens your journey, and hastens you home.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be seeking my comfort and bliss,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building my hopes in a place such as this;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for the city God promised and built,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Jesus has banished my sin and its guilt.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to this world, and am hidden with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my mind will be set on this: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Afflictions may press me but cannot destroy,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glimpse of His love turns them all into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tears of a lifetime will vanish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stoops to dry them on that coming day.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to this world, and am hidden with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my mind will be set on this: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Satan's army assail me full force;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Their plans cannot help but to steady my course.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joys or come sorrows, whate'er may befall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hour with my Savior will sweeten them all.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Glory Is Certain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Lyte (1793-1847)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to this world, and am hidden with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my mind will be set on this: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is certain, for Christ is in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2026-10-18T22:05:51-04:00</dcterms:created>
  <dcterms:modified xsi:type="dcterms:W3CDTF">2026-10-18T22:05:51-04:00</dcterms:modified>
  <dc:title>Glory Is Certain</dc:title>
  <dc:description>From http://www.thousandtongues.org/songs/updatedhymns/glory-is-certain</dc:description>
  <dc:subject>Lyrics Presentation</dc:subject>
  <cp:keywords/>
  <cp:category/>
</cp:coreProperties>
</file>