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 <Relationship Id="rId10" Type="http://schemas.openxmlformats.org/officeDocument/2006/relationships/slide" Target="slides/slide8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It Is Well with My Soul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Judson W. Van DeVenter, 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Music and Arrangement by Craig Johnson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Copyright (c) 2006 CraigMac Music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17157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peace, like a river, attendeth my way,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sorrows like sea billows roll;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Whatever my lot, Thou has taught me to say,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It is well, it is well, with my soul.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It Is Well with My Soul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Judson W. Van DeVenter, 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Music and Arrangement by Craig Johnson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Copyright (c) 2006 CraigMac Music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17157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Refrain: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It is well, with my soul,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It is well, with my soul,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It is well, it is well, with my soul.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It Is Well with My Soul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Judson W. Van DeVenter, 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Music and Arrangement by Craig Johnson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Copyright (c) 2006 CraigMac Music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17157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Though Satan should buffet, though trials should come,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Let this blest assurance control,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Christ has regarded my helpless estate,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hath shed His own blood for my soul.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It Is Well with My Soul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Judson W. Van DeVenter, 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Music and Arrangement by Craig Johnson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Copyright (c) 2006 CraigMac Music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17157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Refrain: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It is well, with my soul,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It is well, with my soul,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It is well, it is well, with my soul.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It Is Well with My Soul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Judson W. Van DeVenter, 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Music and Arrangement by Craig Johnson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Copyright (c) 2006 CraigMac Music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17157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sin, oh, the bliss of this glorious thought!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sin, not in part but the whole,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Is nailed to the cross, and I bear it no more,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Praise the Lord, praise the Lord, O my soul!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It Is Well with My Soul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Judson W. Van DeVenter, 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Music and Arrangement by Craig Johnson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Copyright (c) 2006 CraigMac Music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17157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Refrain: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It is well, with my soul,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It is well, with my soul,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It is well, it is well, with my soul.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It Is Well with My Soul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Judson W. Van DeVenter, 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Music and Arrangement by Craig Johnson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Copyright (c) 2006 CraigMac Music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17157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Lord, haste the day when the faith shall be sight,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clouds be rolled back as a scroll;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trump shall resound, and the Lord shall descend,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Even so, it is well with my soul.</a:t>
            </a:r>
            <a:b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It Is Well with My Soul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Judson W. Van DeVenter, 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Music and Arrangement by Craig Johnson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Copyright (c) 2006 CraigMac Music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17157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Refrain: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It is well, with my soul,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It is well, with my soul,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It is well, it is well, with my soul.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2026-09-20T09:41:07-04:00</dcterms:created>
  <dcterms:modified xsi:type="dcterms:W3CDTF">2026-09-20T09:41:07-04:00</dcterms:modified>
  <dc:title>It Is Well with My Soul</dc:title>
  <dc:description>From http://www.thousandtongues.org/songs/hymnarrangements/it-is-well-with-my-soul</dc:description>
  <dc:subject>Lyrics Presentation</dc:subject>
  <cp:keywords/>
  <cp:category/>
</cp:coreProperties>
</file>