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the angels sang,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Heav'n with hallelujahs rang,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Lord's work had begun,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spoke and it was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awoke the morn,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Prince of Peace was born: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arose when 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Captive led captivity.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ever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fill my every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praise, ascending to my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millions I will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Heav'n and earth must pass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crown that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will make new heavens and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hail their birth.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man hold back his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that glorious kingdom come?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No; the church delights to 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Psalms, and hymns, and songs of praise.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ever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fill my every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praise, ascending to my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millions I will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Young and old, with heart and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in songs of praise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Learning here, by faith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to sing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Borne upon their final breath,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conquer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amidst eternal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their powers employ.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ever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fill my every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praise, ascending to my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millions I will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2026-11-02T11:14:34-05:00</dcterms:created>
  <dcterms:modified xsi:type="dcterms:W3CDTF">2026-11-02T11:14:34-05:00</dcterms:modified>
  <dc:title>Songs of Praise</dc:title>
  <dc:description>From http://www.thousandtongues.org/songs/updatedhymns/songs_of_praise</dc:description>
  <dc:subject>Lyrics Presentation</dc:subject>
  <cp:keywords/>
  <cp:category/>
</cp:coreProperties>
</file>