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Faith's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H. Bickersteth (1825-1906) and David Ward. Music by David L. Ward. Based on Psalm 90.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 the Rock of ages who evermore has been,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life's brief tempest rages, our dwelling place serene;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world's creation, O Lord, you were the same,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shown to generations, Your everlasting Fame.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Faith's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H. Bickersteth (1825-1906) and David Ward. Music by David L. Ward. Based on Psalm 90.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crown our faith's endeavor, with glory and with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'Till, clothed in light forever, we see You face to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joy no language measures, a fountain brimming o'er,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 endless flow of pleasures in Christ for evermore.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Faith's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H. Bickersteth (1825-1906) and David Ward. Music by David L. Ward. Based on Psalm 90.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You who cannot slumber, whose light grows never pale,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us aright to number our years before they fail;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us find and know You, Your kindness and Your ways;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Guide and Friend forever, the Lord of all our days.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Faith's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H. Bickersteth (1825-1906) and David Ward. Music by David L. Ward. Based on Psalm 90.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crown our faith's endeavor, with glory and with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'Till, clothed in light forever, we see You face to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joy no language measures, a fountain brimming o'er,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 endless flow of pleasures in Christ for evermore.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2026-09-17T10:45:00-04:00</dcterms:created>
  <dcterms:modified xsi:type="dcterms:W3CDTF">2026-09-17T10:45:00-04:00</dcterms:modified>
  <dc:title>Faith's Endeavor</dc:title>
  <dc:description>From http://www.thousandtongues.org/songs/updatedhymns/faiths_endeavor</dc:description>
  <dc:subject>Lyrics Presentation</dc:subject>
  <cp:keywords/>
  <cp:category/>
</cp:coreProperties>
</file>