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theme/theme1.xml" ContentType="application/vnd.openxmlformats-officedocument.theme+xml"/>
  <Override PartName="/ppt/presentation.xml" ContentType="application/vnd.openxmlformats-officedocument.presentationml.presentation.main+xml"/>
  <Override PartName="/docProps/app.xml" ContentType="application/vnd.openxmlformats-officedocument.extended-properties+xml"/>
  <Override PartName="/docProps/core.xml" ContentType="application/vnd.openxmlformats-package.core-properties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</Types>
</file>

<file path=_rels/.rels><?xml version="1.0" encoding="UTF-8" standalone="yes"?>
<Relationships xmlns="http://schemas.openxmlformats.org/package/2006/relationships">
 <Relationship Id="rId3" Type="http://schemas.openxmlformats.org/officeDocument/2006/relationships/extended-properties" Target="docProps/app.xml"/>
 <Relationship Id="rId2" Type="http://schemas.openxmlformats.org/package/2006/relationships/metadata/core-properties" Target="docProps/core.xml"/>
 <Relationship Id="rId1" Type="http://schemas.openxmlformats.org/officeDocument/2006/relationships/officeDocument" Target="ppt/presentation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</p:sldIdLst>
  <p:sldSz cx="9144000" cy="6858000"/>
  <p:notesSz cx="6858000" cy="9144000"/>
</p:presentation>
</file>

<file path=ppt/_rels/presentation.xml.rels><?xml version="1.0" encoding="UTF-8" standalone="yes"?>
<Relationships xmlns="http://schemas.openxmlformats.org/package/2006/relationships">
 <Relationship Id="rId1" Type="http://schemas.openxmlformats.org/officeDocument/2006/relationships/slideMaster" Target="slideMasters/slideMaster1.xml"/>
 <Relationship Id="rId2" Type="http://schemas.openxmlformats.org/officeDocument/2006/relationships/theme" Target="theme/theme1.xml"/>
 <Relationship Id="rId3" Type="http://schemas.openxmlformats.org/officeDocument/2006/relationships/slide" Target="slides/slide1.xml"/>
 <Relationship Id="rId4" Type="http://schemas.openxmlformats.org/officeDocument/2006/relationships/slide" Target="slides/slide2.xml"/>
 <Relationship Id="rId5" Type="http://schemas.openxmlformats.org/officeDocument/2006/relationships/slide" Target="slides/slide3.xml"/>
 <Relationship Id="rId6" Type="http://schemas.openxmlformats.org/officeDocument/2006/relationships/slide" Target="slides/slide4.xml"/>
 <Relationship Id="rId7" Type="http://schemas.openxmlformats.org/officeDocument/2006/relationships/slide" Target="slides/slide5.xml"/>
 <Relationship Id="rId8" Type="http://schemas.openxmlformats.org/officeDocument/2006/relationships/slide" Target="slides/slide6.xml"/>
 <Relationship Id="rId9" Type="http://schemas.openxmlformats.org/officeDocument/2006/relationships/slide" Target="slides/slide7.xml"/>
 <Relationship Id="rId10" Type="http://schemas.openxmlformats.org/officeDocument/2006/relationships/slide" Target="slides/slide8.xml"/>
</Relationships>

</file>

<file path=ppt/slideLayouts/_rels/slideLayout1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2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3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4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5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6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7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8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9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10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11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l-B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1.xml"/>
 <Relationship Id="rId2" Type="http://schemas.openxmlformats.org/officeDocument/2006/relationships/slideLayout" Target="../slideLayouts/slideLayout2.xml"/>
 <Relationship Id="rId3" Type="http://schemas.openxmlformats.org/officeDocument/2006/relationships/slideLayout" Target="../slideLayouts/slideLayout3.xml"/>
 <Relationship Id="rId4" Type="http://schemas.openxmlformats.org/officeDocument/2006/relationships/slideLayout" Target="../slideLayouts/slideLayout4.xml"/>
 <Relationship Id="rId5" Type="http://schemas.openxmlformats.org/officeDocument/2006/relationships/slideLayout" Target="../slideLayouts/slideLayout5.xml"/>
 <Relationship Id="rId6" Type="http://schemas.openxmlformats.org/officeDocument/2006/relationships/slideLayout" Target="../slideLayouts/slideLayout6.xml"/>
 <Relationship Id="rId7" Type="http://schemas.openxmlformats.org/officeDocument/2006/relationships/slideLayout" Target="../slideLayouts/slideLayout7.xml"/>
 <Relationship Id="rId8" Type="http://schemas.openxmlformats.org/officeDocument/2006/relationships/slideLayout" Target="../slideLayouts/slideLayout8.xml"/>
 <Relationship Id="rId9" Type="http://schemas.openxmlformats.org/officeDocument/2006/relationships/slideLayout" Target="../slideLayouts/slideLayout9.xml"/>
 <Relationship Id="rId10" Type="http://schemas.openxmlformats.org/officeDocument/2006/relationships/slideLayout" Target="../slideLayouts/slideLayout10.xml"/>
 <Relationship Id="rId11" Type="http://schemas.openxmlformats.org/officeDocument/2006/relationships/slideLayout" Target="../slideLayouts/slideLayout11.xml"/>
 <Relationship Id="rId1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dk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6430DBB-9FD5-43E7-88F1-55A569E9525E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E336665-E7E9-4861-9ADF-F11A47CBAD79}" type="slidenum">
              <a:rPr lang="nl-BE" smtClean="0"/>
              <a:t>&lt;#&gt;</a:t>
            </a:fld>
            <a:endParaRPr lang="nl-B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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-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-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B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2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3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4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5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6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7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8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Sovereign Grace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Words by John Kent (1766-1843) and David Ward. Music by David L. Ward.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2004 ThousandTongues.org, admin by Thousand Tongues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Sovereign grace o'er sin abounding,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Waves of love in power swell;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'Tis a deep that knows no sounding,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Who its breadth or length can tell?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On its glories, on its glories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Let my soul forever dwell.</a:t>
            </a:r>
            <a:b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Sovereign Grace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Words by John Kent (1766-1843) and David Ward. Music by David L. Ward.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2004 ThousandTongues.org, admin by Thousand Tongues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Chorus: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Sovereign grace,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It reaches the depths of my sin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And kindles a fire within.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Lord, shed it anew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And fix all my passions on You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By sovereign grace.</a:t>
            </a:r>
            <a:b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Sovereign Grace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Words by John Kent (1766-1843) and David Ward. Music by David L. Ward.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2004 ThousandTongues.org, admin by Thousand Tongues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What from Christ my soul can sever,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Bound by everlasting bands?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Once in Him, in Him forever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The eternal cov'nant stands;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None can pluck me, none can pluck me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From the Father's mighty hands.</a:t>
            </a:r>
            <a:b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Sovereign Grace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Words by John Kent (1766-1843) and David Ward. Music by David L. Ward.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2004 ThousandTongues.org, admin by Thousand Tongues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Chorus: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Sovereign grace,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It reaches the depths of my sin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And kindles a fire within.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Lord, shed it anew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And fix all my passions on You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By sovereign grace.</a:t>
            </a:r>
            <a:b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Sovereign Grace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Words by John Kent (1766-1843) and David Ward. Music by David L. Ward.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2004 ThousandTongues.org, admin by Thousand Tongues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Heirs of God, joint heirs with Jesus,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Long ago this gift was won;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To His name eternal praises!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Oh! what wonders He has done!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One with Jesus, one with Jesus,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By eternal union one.</a:t>
            </a:r>
            <a:b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Sovereign Grace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Words by John Kent (1766-1843) and David Ward. Music by David L. Ward.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2004 ThousandTongues.org, admin by Thousand Tongues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Chorus: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Sovereign grace,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It reaches the depths of my sin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And kindles a fire within.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Lord, shed it anew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And fix all my passions on You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By sovereign grace.</a:t>
            </a:r>
            <a:b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Sovereign Grace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Words by John Kent (1766-1843) and David Ward. Music by David L. Ward.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2004 ThousandTongues.org, admin by Thousand Tongues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On such love I'll ever ponder,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Love so great, so rich, so free;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Ever asking, lost in wonder,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Why, O Lord, such love to me?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Hallelujah, hallelujah,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Grace will reign eternally.</a:t>
            </a:r>
            <a:br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Sovereign Grace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Words by John Kent (1766-1843) and David Ward. Music by David L. Ward.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2004 ThousandTongues.org, admin by Thousand Tongues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Chorus: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Sovereign grace,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It reaches the depths of my sin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And kindles a fire within.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Lord, shed it anew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And fix all my passions on You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By sovereign grace.</a:t>
            </a:r>
            <a:b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?? ?????"/>
        <a:font script="Hang" typeface="?? ??"/>
        <a:font script="Hans" typeface="??"/>
        <a:font script="Hant" typeface="????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?? ?????"/>
        <a:font script="Hang" typeface="?? ??"/>
        <a:font script="Hans" typeface="??"/>
        <a:font script="Hant" typeface="????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8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Thousand Tongues</dc:creator>
  <cp:lastModifiedBy>Unknown Creator</cp:lastModifiedBy>
  <dcterms:created xsi:type="dcterms:W3CDTF">2026-09-18T12:10:36-04:00</dcterms:created>
  <dcterms:modified xsi:type="dcterms:W3CDTF">2026-09-18T12:10:36-04:00</dcterms:modified>
  <dc:title>Sovereign Grace</dc:title>
  <dc:description>From http://www.thousandtongues.org/songs/updatedhymns/sovereign_grace</dc:description>
  <dc:subject>Lyrics Presentation</dc:subject>
  <cp:keywords/>
  <cp:category/>
</cp:coreProperties>
</file>