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Fury of the Wind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fury of the wind,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raging of the sea,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small a whisper do we hear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our God’s majesty!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thunder of His pow’r,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who can understand?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fullness of His wrath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who of us could stand?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Fury of the Wind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“Shall man find fault with God?”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asks of man below.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“Now, gird yourself to answer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tell Me, if you know: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made the earth and sea?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speaks and stars obey?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plays with creatures of the deep?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gives the beast its prey?”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Fury of the Wind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Lord, can do all things,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none can stay Your hand.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uttered what I did not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could not understand.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Your greatness,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fall upon my face.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And, by such glory stripped of pride,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cast myself on grace.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Fury of the Wind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raging wind and sea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Cause me to flee to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bore the tempest of God’s wrath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my sacrifice.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in the storm I’m blind,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trust my Sovereign’s plan.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that my Redeemer lives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with Him I shall stand.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Fury of the Wind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Lord, can do all things,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none can stay Your hand.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uttered what I did not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could not understand.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Your greatness,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fall upon my face.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And, by such glory stripped of pride,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cast myself on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2026-11-02T13:19:14-05:00</dcterms:created>
  <dcterms:modified xsi:type="dcterms:W3CDTF">2026-11-02T13:19:14-05:00</dcterms:modified>
  <dc:title>The Fury of the Wind</dc:title>
  <dc:description>From http://www.thousandtongues.org/songs/modernhymns/the-fury-of-the-wind</dc:description>
  <dc:subject>Lyrics Presentation</dc:subject>
  <cp:keywords/>
  <cp:category/>
</cp:coreProperties>
</file>