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 and His wondrous love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cruel cross He suffered, from the curse, He set me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Redeemer! With His blood He purchased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sealed my pardon, paid my debt and made me free.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tell the wondrous story, how my lost estate to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boundless love and mercy, He the ransom freely gave.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praise my dear Redeemer, His triumphant power I'll tell;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the victory He giveth over sin and death and hell.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 and His heavn'ly love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from death to life has brought me, Son of God, with Him to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Redeemer! With His blood He purchased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sealed my pardon, paid my debt and made me free.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Philip Bliss (1838-76),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of my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I will sing!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2026-09-03T05:03:00-04:00</dcterms:created>
  <dcterms:modified xsi:type="dcterms:W3CDTF">2026-09-03T05:03:00-04:00</dcterms:modified>
  <dc:title>I Will Sing</dc:title>
  <dc:description>From http://www.thousandtongues.org/songs/updatedhymns/i_will_sing</dc:description>
  <dc:subject>Lyrics Presentation</dc:subject>
  <cp:keywords/>
  <cp:category/>
</cp:coreProperties>
</file>