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waves of trouble swell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heart is overwhelmed, I hear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sun begins to fade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storms my path invade, I hear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voice begins to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thunders through my cries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takes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"Take heart, my troubled child, for I am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who I am and do not fear."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my path is dark and wide,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can’t see the other side, I hear Him.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grave begins to call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feel my body fall, I hear Him.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Pre-Chorus: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voice begins to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thunders through my cries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takes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"Take heart, my troubled child, for I am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who I am and do not fear."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"Though all you see is calamity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need not fear for my voice you hear.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calm your heart and let dread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rest your soul and give me control;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love you still, I love you still,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come, be still, in Me."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Do Not Fear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"Take heart, my troubled child, for I am near;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who I am and do not fear."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2026-10-18T23:00:41-04:00</dcterms:created>
  <dcterms:modified xsi:type="dcterms:W3CDTF">2026-10-18T23:00:41-04:00</dcterms:modified>
  <dc:title>Do Not Fear</dc:title>
  <dc:description>From http://www.thousandtongues.org/songs/modernhymns/do-not-fear</dc:description>
  <dc:subject>Lyrics Presentation</dc:subject>
  <cp:keywords/>
  <cp:category/>
</cp:coreProperties>
</file>