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 who reigns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keeps His courts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holy God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His greatness show;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noble deeds,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matchless pow'r;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Him from whom all good proceeds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earth and heav'n adore.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everlasting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heart and mind and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Flutes play soft and cymbals loud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high praise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with the bow and string;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together play your 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Crying out in unity,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music of the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Him, who is eternal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ev'ry creature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Glory, praise to God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honor to the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Hallowed is His name to speak,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in heav'n and earth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 both strong and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greatness to make known.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2026-10-19T01:47:14-04:00</dcterms:created>
  <dcterms:modified xsi:type="dcterms:W3CDTF">2026-10-19T01:47:14-04:00</dcterms:modified>
  <dc:title>Praise the Lord Who Reigns Above</dc:title>
  <dc:description>From http://www.thousandtongues.org/songs/updatedhymns/praise-the-lord-who-reigns-above</dc:description>
  <dc:subject>Lyrics Presentation</dc:subject>
  <cp:keywords/>
  <cp:category/>
</cp:coreProperties>
</file>