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You, Lord Jesus, trusting only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You for full salvation, free and true.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 for pardon: At Your feet I bow,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Your grace and tender mercy trusting in You now.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save me, I trust You to guide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keep me, I trust You and only You.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 to guide me, You alone will lead,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day and hour supplying all my need.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 for power: Yours can never fail;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Words which You Yourself will give me surely must prevail.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save me, I trust You to guide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keep me, I trust You and only You.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 to give me power to obey,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Faith to trust in future glory while here I stay.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You, Lord Jesus; Never let me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trusting You forever, trusting You for all.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Trust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Frances Havergal (1836-79)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save me, I trust You to guide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You to keep me, I trust You and only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2026-09-18T12:11:35-04:00</dcterms:created>
  <dcterms:modified xsi:type="dcterms:W3CDTF">2026-09-18T12:11:35-04:00</dcterms:modified>
  <dc:title>I Trust You</dc:title>
  <dc:description>From http://www.thousandtongues.org/songs/updatedhymns/i_trust_you</dc:description>
  <dc:subject>Lyrics Presentation</dc:subject>
  <cp:keywords/>
  <cp:category/>
</cp:coreProperties>
</file>