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Love Has Come for 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 was squandered,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have wandered-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 the wonder of His grace.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Kindness drew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Patient mercy,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Debts have freely been erased.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the coldness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my darkness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made my lifeless heart beat again.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Love Has Come for 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 has come, He's come for 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Fierce and glorious;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our sins remain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is our refrain-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His love has come for us.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Love Has Come for 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Justice has been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Met with compassion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 innocent was slain.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corruption,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Placed on Your Son-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redemption through His pain.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Tears of yearning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Marked His suffering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 coming of His bride.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Love Has Come for 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 has come, He's come for 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Fierce and glorious;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our sins remain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is our refrain-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His love has come for us.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Love Has Come for 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 it rushing like a storm,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Casting out your guilt and shame;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 will ruin, yet transform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Every heart it claims.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 it rushing like a storm,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Casting out your guilt and shame;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 will ruin, yet transform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Every heart it claims,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Every soul it names.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Love Has Come for 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 has come, He's come for 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Fierce and glorious;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our sins remain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is our refrain-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His love has come for us.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Love Has Come for 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Ending: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 has come for us.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2026-10-25T12:39:52-04:00</dcterms:created>
  <dcterms:modified xsi:type="dcterms:W3CDTF">2026-10-25T12:39:52-04:00</dcterms:modified>
  <dc:title>Love Has Come for Us</dc:title>
  <dc:description>From http://www.thousandtongues.org/songs/modernhymns/love-has-come-for-us</dc:description>
  <dc:subject>Lyrics Presentation</dc:subject>
  <cp:keywords/>
  <cp:category/>
</cp:coreProperties>
</file>