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Your Mercy and Your Truth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Psalter 1912 (Psalm 36), edited and augmented by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Mercy and Your truth, O Lord,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Transcend the lofty sky;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judgments are a mighty deep,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Like mountains soaring high.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care for every man and beast,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ruling as their King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offer them a refuge 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shadow of Your wings,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shadow of Your wings.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Your Mercy and Your Truth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Psalter 1912 (Psalm 36), edited and augmented by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dwelling place is richly filled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food that satisfies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there Your river of delights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Each need and want supplies.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fountain of eternal life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Is only found in You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in the brightness of Your light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True light comes into view,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True light comes into view.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Your Mercy and Your Truth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Psalter 1912 (Psalm 36), edited and augmented by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never cease to show Your love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those who trust in You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let Your righteousness endure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all who love Your truth.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keep our eyes fixed on the cross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love and justice met;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mystery of Your boundless grace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 let us not forget,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 let us not forget.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2026-11-03T14:27:14-05:00</dcterms:created>
  <dcterms:modified xsi:type="dcterms:W3CDTF">2026-11-03T14:27:14-05:00</dcterms:modified>
  <dc:title>Your Mercy and Your Truth</dc:title>
  <dc:description>From http://www.thousandtongues.org/songs/psalter/your-mercy-and-your-truth</dc:description>
  <dc:subject>Lyrics Presentation</dc:subject>
  <cp:keywords/>
  <cp:category/>
</cp:coreProperties>
</file>