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captive but you bought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an outcast but you sought me out,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rebel but you broke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a dead man but you've spoken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opened up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saint but I'm still growing,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pilgrim but I'm going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ways from who I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holiness and love are filling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I am complete.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Death cannot sting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I'll be singing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 to Jesus' side;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Ten thousand praises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endless ages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the Lamb who died!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Who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Apryl Pinzur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was and what I've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not who I am;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Old is gone, new has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I'm a new man!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died with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raised to life--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who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2026-09-17T06:51:55-04:00</dcterms:created>
  <dcterms:modified xsi:type="dcterms:W3CDTF">2026-09-17T06:51:55-04:00</dcterms:modified>
  <dc:title>This Is Who I Am</dc:title>
  <dc:description>From http://www.thousandtongues.org/songs/modernhymns/this-is-who-i-am</dc:description>
  <dc:subject>Lyrics Presentation</dc:subject>
  <cp:keywords/>
  <cp:category/>
</cp:coreProperties>
</file>