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Love Me Anyway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 &amp; Gabe Zepeda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sadly confess that the story of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Has ceased to inspire or amaze.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things of the world, they have captured my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inside I am falling apart.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Love Me Anyway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 &amp; Gabe Zepeda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I'm ashamed to admit that I've hidden from You-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twisted and shaded the truth.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picture I've drawn of what's hidden inside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Was to build my renown and my pride.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You call me to come back to Your side,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You've promised that Your arms are open wide.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Love Me Anyway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 &amp; Gabe Zepeda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all I have,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thrown my love away.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I am a mess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love me anyway.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love, great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sweep me off my feet.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love, great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love me anyway.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Love Me Anyway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 &amp; Gabe Zepeda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see Jesus there, bearing all of my shame,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idols are listed by name.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looks up from the cross, in the myst'ry of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see love in the tears on His face.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nail-scarred hands reach in welcome out to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feel my stubborn idols turn and flee.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2026-10-25T12:48:46-04:00</dcterms:created>
  <dcterms:modified xsi:type="dcterms:W3CDTF">2026-10-25T12:48:46-04:00</dcterms:modified>
  <dc:title>You Love Me Anyway</dc:title>
  <dc:description>From http://www.thousandtongues.org/songs/modernhymns/you-love-me-anyway</dc:description>
  <dc:subject>Lyrics Presentation</dc:subject>
  <cp:keywords/>
  <cp:category/>
</cp:coreProperties>
</file>