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Father of the open 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grant a yielded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might, through a life of prayer,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peace and love impart.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Tear down the rule of selfish lust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often drives my prayer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may to Your love entrust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every need and care.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 try to force Your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every wish to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Convict me that I dare command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true and loving King.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Compel me to with boldness plead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things both great and small-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only for my every need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for the good of all.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Praying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2013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the Valley of Vision prayer "Living by Prayer"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COLUMBA ("The King of Love My Shepherd Is")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 me that a praying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bending to Your will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finding rest from inner strife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longings are fulfilled.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2026-11-03T12:30:25-05:00</dcterms:created>
  <dcterms:modified xsi:type="dcterms:W3CDTF">2026-11-03T12:30:25-05:00</dcterms:modified>
  <dc:title>A Praying Life</dc:title>
  <dc:description>From http://www.thousandtongues.org/songs/hymntexts/a-praying-life</dc:description>
  <dc:subject>Lyrics Presentation</dc:subject>
  <cp:keywords/>
  <cp:category/>
</cp:coreProperties>
</file>