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Because of One the World Was Cursed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Because of one the world was cursed,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Adam's sin we died,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by the righteousness of Christ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may be justified.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Him we have a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God Himself approved,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spotless robe, a shining dress,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never is removed.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Because of One the World Was Cursed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Obedient till His dying breath,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bled upon the Mount;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record of His life and death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charged to our account.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death a perfect ransom paid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free and sov'reign 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law He perfectly obeyed,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Performing in our place.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Because of One the World Was Cursed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we appear to our betrothed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need not fear or hide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in His righteousness we're clothed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His own radiant bride.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grant that we may ever trust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Jesus' work alone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His loving arms find rest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we reach our home.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2026-09-02T01:43:07-04:00</dcterms:created>
  <dcterms:modified xsi:type="dcterms:W3CDTF">2026-09-02T01:43:07-04:00</dcterms:modified>
  <dc:title>Because of One the World Was Cursed</dc:title>
  <dc:description>From http://www.thousandtongues.org/songs/modernhymns/because-of-one-the-world-was-cursed</dc:description>
  <dc:subject>Lyrics Presentation</dc:subject>
  <cp:keywords/>
  <cp:category/>
</cp:coreProperties>
</file>