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Are Yours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Frances Havergal (1836-79)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come before Your throne,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blood we are Your own,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will live for You alone.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Spirit now appear,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Keep us faithful, keep us near.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the nations join and hear, and hear-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Are Yours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Frances Havergal (1836-79)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mighty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glory shines in ransomed lives;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gospel we will ever 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Great Commission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us strive, the faint revive;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Use us Your kingdom to expand.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are Yours, we are Yours,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Yours.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Are Yours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Frances Havergal (1836-79)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Jesus, Master, Whom we serve,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Strengthen hand and heart and nerve,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Our allegiance You deserve.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By Your Spirit we will be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Champions of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That the lost might turn and see, and see-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We Are Yours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&amp; Music by David L. Ward, based loosely on a hymn by Frances Havergal (1836-79)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2012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 are the mighty King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Whose glory shines in ransomed lives;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Your gospel we will ever sing.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Great Commission stands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help us strive, the faint revive;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Use us Your kingdom to expand.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we are Yours, we are Yours,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are Yours.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2026-11-02T10:28:02-05:00</dcterms:created>
  <dcterms:modified xsi:type="dcterms:W3CDTF">2026-11-02T10:28:02-05:00</dcterms:modified>
  <dc:title>We Are Yours</dc:title>
  <dc:description>From http://www.thousandtongues.org/songs/modernhymns/we-are-yours</dc:description>
  <dc:subject>Lyrics Presentation</dc:subject>
  <cp:keywords/>
  <cp:category/>
</cp:coreProperties>
</file>