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children come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teach them to believe;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loves the little children,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He's a friend that never leaves.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run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safe and faithful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always loves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loves me to the end.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children come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fear of shame or harm;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loves the little children,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run into His arms.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run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safe and faithful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always loves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loves me to the end.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children come to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when they disobey;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loves the little children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takes our sin away.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run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safe and faithful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always loves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loves me to the end.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children come to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Whether scared or left alone;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loves the little children,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bring us to His home.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run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safe and faithful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always loves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loves me to the 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2026-09-17T06:53:40-04:00</dcterms:created>
  <dcterms:modified xsi:type="dcterms:W3CDTF">2026-09-17T06:53:40-04:00</dcterms:modified>
  <dc:title>Let the Children Come to Jesus</dc:title>
  <dc:description>From http://www.thousandtongues.org/songs/modernhymns/let-the-children-come-to-jesus</dc:description>
  <dc:subject>Lyrics Presentation</dc:subject>
  <cp:keywords/>
  <cp:category/>
</cp:coreProperties>
</file>