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theme/theme1.xml" ContentType="application/vnd.openxmlformats-officedocument.theme+xml"/>
  <Override PartName="/ppt/presentation.xml" ContentType="application/vnd.openxmlformats-officedocument.presentationml.presentation.main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</Types>
</file>

<file path=_rels/.rels><?xml version="1.0" encoding="UTF-8" standalone="yes"?>
<Relationships xmlns="http://schemas.openxmlformats.org/package/2006/relationships">
 <Relationship Id="rId3" Type="http://schemas.openxmlformats.org/officeDocument/2006/relationships/extended-properties" Target="docProps/app.xml"/>
 <Relationship Id="rId2" Type="http://schemas.openxmlformats.org/package/2006/relationships/metadata/core-properties" Target="docProps/core.xml"/>
 <Relationship Id="rId1" Type="http://schemas.openxmlformats.org/officeDocument/2006/relationships/officeDocument" Target="ppt/presentation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</p:sldIdLst>
  <p:sldSz cx="9144000" cy="6858000"/>
  <p:notesSz cx="6858000" cy="9144000"/>
</p:presentation>
</file>

<file path=ppt/_rels/presentation.xml.rels><?xml version="1.0" encoding="UTF-8" standalone="yes"?>
<Relationships xmlns="http://schemas.openxmlformats.org/package/2006/relationships">
 <Relationship Id="rId1" Type="http://schemas.openxmlformats.org/officeDocument/2006/relationships/slideMaster" Target="slideMasters/slideMaster1.xml"/>
 <Relationship Id="rId2" Type="http://schemas.openxmlformats.org/officeDocument/2006/relationships/theme" Target="theme/theme1.xml"/>
 <Relationship Id="rId3" Type="http://schemas.openxmlformats.org/officeDocument/2006/relationships/slide" Target="slides/slide1.xml"/>
 <Relationship Id="rId4" Type="http://schemas.openxmlformats.org/officeDocument/2006/relationships/slide" Target="slides/slide2.xml"/>
 <Relationship Id="rId5" Type="http://schemas.openxmlformats.org/officeDocument/2006/relationships/slide" Target="slides/slide3.xml"/>
</Relationships>

</file>

<file path=ppt/slideLayouts/_rels/slideLayout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5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6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7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8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9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0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1.xml"/>
 <Relationship Id="rId2" Type="http://schemas.openxmlformats.org/officeDocument/2006/relationships/slideLayout" Target="../slideLayouts/slideLayout2.xml"/>
 <Relationship Id="rId3" Type="http://schemas.openxmlformats.org/officeDocument/2006/relationships/slideLayout" Target="../slideLayouts/slideLayout3.xml"/>
 <Relationship Id="rId4" Type="http://schemas.openxmlformats.org/officeDocument/2006/relationships/slideLayout" Target="../slideLayouts/slideLayout4.xml"/>
 <Relationship Id="rId5" Type="http://schemas.openxmlformats.org/officeDocument/2006/relationships/slideLayout" Target="../slideLayouts/slideLayout5.xml"/>
 <Relationship Id="rId6" Type="http://schemas.openxmlformats.org/officeDocument/2006/relationships/slideLayout" Target="../slideLayouts/slideLayout6.xml"/>
 <Relationship Id="rId7" Type="http://schemas.openxmlformats.org/officeDocument/2006/relationships/slideLayout" Target="../slideLayouts/slideLayout7.xml"/>
 <Relationship Id="rId8" Type="http://schemas.openxmlformats.org/officeDocument/2006/relationships/slideLayout" Target="../slideLayouts/slideLayout8.xml"/>
 <Relationship Id="rId9" Type="http://schemas.openxmlformats.org/officeDocument/2006/relationships/slideLayout" Target="../slideLayouts/slideLayout9.xml"/>
 <Relationship Id="rId10" Type="http://schemas.openxmlformats.org/officeDocument/2006/relationships/slideLayout" Target="../slideLayouts/slideLayout10.xml"/>
 <Relationship Id="rId11" Type="http://schemas.openxmlformats.org/officeDocument/2006/relationships/slideLayout" Target="../slideLayouts/slideLayout11.xml"/>
 <Relationship Id="rId1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dk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430DBB-9FD5-43E7-88F1-55A569E9525E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336665-E7E9-4861-9ADF-F11A47CBAD79}" type="slidenum">
              <a:rPr lang="nl-BE" smtClean="0"/>
              <a:t>&lt;#&gt;</a:t>
            </a:fld>
            <a:endParaRPr lang="nl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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-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-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2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3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By Grace Alone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Martin Luther (1483-1546) and David Ward. Music by David L. Ward. Based on Psalm 130. 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2002 ThousandTongues.org, admin by Thousand Tongues.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Out of the depths I cry to You,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Lord, hear my voice of pleading;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Bend down Your gracious ear, I pray,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Your humble servant heeding.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If You remember each misdeed,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of each thought and word take heed,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Who can remain before You?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Only by grace, by grace alone.</a:t>
            </a:r>
            <a:b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By Grace Alone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Martin Luther (1483-1546) and David Ward. Music by David L. Ward. Based on Psalm 130. 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2002 ThousandTongues.org, admin by Thousand Tongues.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Your pardon is a gift of love,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Your grace alone must save us,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Our works will not remove our guilt,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 strictest life would fail us.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Let none in deeds or merits boast,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But let us own the Holy Ghost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for He alone can change 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Only by grace, by grace alone.</a:t>
            </a:r>
            <a:b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By Grace Alone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Martin Luther (1483-1546) and David Ward. Music by David L. Ward. Based on Psalm 130. 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2002 ThousandTongues.org, admin by Thousand Tongues.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Though great our sins and sore our woes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His grace much more aboundeth;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His helping love no limit knows,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Our utmost need it soundeth.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Our kind and faithful Shepherd He,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Who will set all His people free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From all their sin and sorrow: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Only by grace, by grace alone.</a:t>
            </a:r>
            <a:b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Thousand Tongues</dc:creator>
  <cp:lastModifiedBy>Unknown Creator</cp:lastModifiedBy>
  <dcterms:created xsi:type="dcterms:W3CDTF">2026-10-25T03:21:51-04:00</dcterms:created>
  <dcterms:modified xsi:type="dcterms:W3CDTF">2026-10-25T03:21:51-04:00</dcterms:modified>
  <dc:title>By Grace Alone</dc:title>
  <dc:description>From http://www.thousandtongues.org/songs/updatedhymns/by_grace_alone</dc:description>
  <dc:subject>Lyrics Presentation</dc:subject>
  <cp:keywords/>
  <cp:category/>
</cp:coreProperties>
</file>