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stumbled in the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Led by shadows of the night;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remember there's a promise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will lead us to the light.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the Savior never faltered,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Rose above His darkest hour;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fulfilled His father's promise,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Leads us by His love and pow'r.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carried all our burdens,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given life and freedom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glorious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2026-09-18T08:54:57-04:00</dcterms:created>
  <dcterms:modified xsi:type="dcterms:W3CDTF">2026-09-18T08:54:57-04:00</dcterms:modified>
  <dc:title>The King Has Come</dc:title>
  <dc:description>From http://www.thousandtongues.org/songs/modernhymns/the-king-has-come</dc:description>
  <dc:subject>Lyrics Presentation</dc:subject>
  <cp:keywords/>
  <cp:category/>
</cp:coreProperties>
</file>