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This Heart of Mine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Joseph Hart (1712-68)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rocks may rend; the earth may quake;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seas can roar; the mountains shake: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feeling, all things show some sign,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this unfeeling heart of mine.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This Heart of Mine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Joseph Hart (1712-68)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for a glance of heaven's day,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take this stubborn stone away;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thaw with beams of love divine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heart, this frozen heart of mine.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This Heart of Mine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Joseph Hart (1712-68)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there is One who can do the deed,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His resistless touch I need!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Only Your Spirit can make my tears resign,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Only You can move, Only You can melt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heart of mine.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This Heart of Mine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Joseph Hart (1712-68)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hear the sorrows You have felt,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hardest flint on earth would melt: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can I read each tender line,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nothing move this heart of mine?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This Heart of Mine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Joseph Hart (1712-68)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there is One who can do the deed,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His resistless touch I need!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Only Your Spirit can make my tears resign,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Only You can move, Only You can melt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heart of mine.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This Heart of Mine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Joseph Hart (1712-68)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judgments, too, unmoved, I hear,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Amazing thought! which devils fear: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Goodness and wrath in vain combine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stir this senseless heart of mine.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This Heart of Mine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Joseph Hart (1712-68)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there is One who can do the deed,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His resistless touch I need!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Only Your Spirit can make my tears resign,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Only You can move, Only You can melt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heart of mine.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This Heart of Mine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Joseph Hart (1712-68)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Ending: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Only You can move, Only You can melt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heart of mine.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2026-11-02T11:10:50-05:00</dcterms:created>
  <dcterms:modified xsi:type="dcterms:W3CDTF">2026-11-02T11:10:50-05:00</dcterms:modified>
  <dc:title>This Heart of Mine</dc:title>
  <dc:description>From http://www.thousandtongues.org/songs/updatedhymns/this_heart_of_mine</dc:description>
  <dc:subject>Lyrics Presentation</dc:subject>
  <cp:keywords/>
  <cp:category/>
</cp:coreProperties>
</file>