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 <Relationship Id="rId6" Type="http://schemas.openxmlformats.org/officeDocument/2006/relationships/slide" Target="slides/slide4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dk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Not In Me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Eric Schumacher &amp;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2012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No list of sins I have not done,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No list of virtues I pursue,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No list of those I am not like,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Can earn myself a place with You.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 God! Be merciful to me"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am a sinner through and through!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My only hope of righteousness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Is not in me, but only You.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Not In Me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Eric Schumacher &amp;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2012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No humble dress, no fervent prayer,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No lifted hands, no tearful song,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No recitation of the truth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Can justify a single wrong.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My righteousness is Jesus' life,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My debt was paid by Jesus' death,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My weary load was borne by Him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he alone can give me rest.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Not In Me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Eric Schumacher &amp;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2012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No separation from the world,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No work I do, no gift I give,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Can cleanse my conscience, cleanse my hands;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cannot cause my soul to live.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But Jesus died and rose again"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pow'r of death is overthrown!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My God is merciful to me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merciful in Christ alone.</a:t>
            </a:r>
            <a:b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Not In Me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Eric Schumacher &amp;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2012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Ending: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My righteousness is Jesus' life,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My debt was paid by Jesus' death,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My weary load was borne by Him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he alone can give me rest.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Thousand Tongues</dc:creator>
  <cp:lastModifiedBy>Unknown Creator</cp:lastModifiedBy>
  <dcterms:created xsi:type="dcterms:W3CDTF">2026-09-20T05:20:57-04:00</dcterms:created>
  <dcterms:modified xsi:type="dcterms:W3CDTF">2026-09-20T05:20:57-04:00</dcterms:modified>
  <dc:title>Not In Me</dc:title>
  <dc:description>From http://www.thousandtongues.org/songs/modernhymns/not-in-me</dc:description>
  <dc:subject>Lyrics Presentation</dc:subject>
  <cp:keywords/>
  <cp:category/>
</cp:coreProperties>
</file>