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Need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(1861).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You, precious Jesus! For I am full of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is dark and guilty, my heart is dead within;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the cleansing fountain, where I can always flee,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blood of Christ most precious, the sinner's perfect plea.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Need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(1861).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I need You, how I need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never know the depths to which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Need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(1861).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You, blessed Jesus! For I am very poor;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stranger and a pilgrim, I have no earthly store;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the love of Jesus to cheer me on my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guide my doubting footsteps, to be my strength each day.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Need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(1861).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I need You, how I need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never know the depths to which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Need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(1861).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You, tender Jesus! I need a friend like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friend to soothe my sorrows, to pour my heart out to.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the heart of Jesus to feel each anxious care,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tell my ev'ry want to, and all my sorrows share.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Need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(1861).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I need You, how I need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never know the depths to which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Need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(1861).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You, glorious Jesus! And hope to see You soon,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majesty and power, and seated on Your throne: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There, with Your blood-bought children, my joy will ever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sing Your praise, Lord Jesus, with You eternally!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Need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Frederick Whitfield (1861).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I need You, how I need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never know the depths to which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2026-10-20T00:38:08-04:00</dcterms:created>
  <dcterms:modified xsi:type="dcterms:W3CDTF">2026-10-20T00:38:08-04:00</dcterms:modified>
  <dc:title>I Need You</dc:title>
  <dc:description>From http://www.thousandtongues.org/songs/updatedhymns/i_need_you</dc:description>
  <dc:subject>Lyrics Presentation</dc:subject>
  <cp:keywords/>
  <cp:category/>
</cp:coreProperties>
</file>