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if You Your grace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have my Master's heart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Poor in spirit, I shall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Rooted in humility.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have my Master's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Walking in His steps, never apart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I'm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have my Master's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Simple, teachable, and mild,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Trusting as a little child;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Pleased with all the Lord provides,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Weaned from all I used to prize.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have my Master's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Walking in His steps, never apart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I'm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have my Master's heart.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Father, fix my soul on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provision to pursue.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 want, beneath,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Happy only in Your love.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have my Master's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Walking in His steps, never apart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I'm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have my Master's heart.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2026-08-04T01:14:23-04:00</dcterms:created>
  <dcterms:modified xsi:type="dcterms:W3CDTF">2026-08-04T01:14:23-04:00</dcterms:modified>
  <dc:title>My Master's Heart</dc:title>
  <dc:description>From http://www.thousandtongues.org/songs/updatedhymns/my_masters_heart</dc:description>
  <dc:subject>Lyrics Presentation</dc:subject>
  <cp:keywords/>
  <cp:category/>
</cp:coreProperties>
</file>