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remember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guilt like a cancer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life like a reprimand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 Savior of mercy,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found me and cured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touch of His nail-scarred hand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here I stand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blood, by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I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 heart ever breaking,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 cell of my making,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 prison of guilt and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chains, they fell off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voice called out softly,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"Come out and forget your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 name."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Uncondemned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Jake Armerding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blood, by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Uncondemned, uncondemned,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I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Uncondemned.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2026-09-20T08:33:39-04:00</dcterms:created>
  <dcterms:modified xsi:type="dcterms:W3CDTF">2026-09-20T08:33:39-04:00</dcterms:modified>
  <dc:title>Uncondemned</dc:title>
  <dc:description>From http://www.thousandtongues.org/songs/modernhymns/uncondemned</dc:description>
  <dc:subject>Lyrics Presentation</dc:subject>
  <cp:keywords/>
  <cp:category/>
</cp:coreProperties>
</file>