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Ever, Only, all for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Frances R. Havergal (1836-79).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life and let it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Consecrated, Lord, to Thee: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moments and my days,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flow in ceaseless praise,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flow in ceaseless praise.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Ever, Only, all for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Frances R. Havergal (1836-79).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hands, and let them move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At the impulse of Thy love: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feet and let them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Swift and beautiful for Thee,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Swift and beautiful for Thee.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Ever, Only, all for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Frances R. Havergal (1836-79).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love; my Lord, I pour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At Your feet it's treasure store: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myself, and I will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Ever, only, all, all for Thee!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Ever, Only, all for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Frances R. Havergal (1836-79).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voice and let me 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Always, only, for my King: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lips, and let them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Filled with messages from Thee,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Filled with messages from Thee.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Ever, Only, all for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Frances R. Havergal (1836-79).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love; my Lord, I pour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At Your feet it's treasure store: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myself, and I will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Ever, only, all, all for Thee!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Ever, Only, all for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Frances R. Havergal (1836-79).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silver and my gold;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a mite would I withhold: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intellect, and use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Every pow'r as Thou shalt choose,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Every pow'r as Thou shalt choose.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Ever, Only, all for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Frances R. Havergal (1836-79).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love; my Lord, I pour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At Your feet it's treasure store: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myself, and I will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Ever, only, all, all for Thee!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Ever, Only, all for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Frances R. Havergal (1836-79).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will, and make it Thine;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shall be no longer mine: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heart, it is Thine own;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shall be Thy royal throne,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shall be Thy royal throne.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Ever, Only, all for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Frances R. Havergal (1836-79).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love; my Lord, I pour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At Your feet it's treasure store: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myself, and I will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Ever, only, all, all for Thee!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2026-11-02T11:10:50-05:00</dcterms:created>
  <dcterms:modified xsi:type="dcterms:W3CDTF">2026-11-02T11:10:50-05:00</dcterms:modified>
  <dc:title>Ever, Only, all for Thee</dc:title>
  <dc:description>From http://www.thousandtongues.org/songs/updatedhymns/ever_only_all_for_thee</dc:description>
  <dc:subject>Lyrics Presentation</dc:subject>
  <cp:keywords/>
  <cp:category/>
</cp:coreProperties>
</file>