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For the Sake of His Name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has seen us, our thoughts and ways,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deed is hidden from His gaze.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God is jealous for we have profaned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prized possession - His own name.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His name has been disgraced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our sins have been erased;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the grave we have been raised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new life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For the Sake of His Name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the sake of His name, for His unrivaled fame,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has reconciled His people at the cross;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As His anger is spent on the Savior He sent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See Him vindicate the greatness of His name,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glorious name, His glorious name.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For the Sake of His Name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sent His name’s sake to bear our shame,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Son has taken all our blame.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Christ, His treasure, He turned away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love and glory to display.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His name has been disgraced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our sins have been erased;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the grave we have been raised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new life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For the Sake of His Name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the sake of His name, for His unrivaled fame,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has reconciled His people at the cross;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As His anger is spent on the Savior He sent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See Him vindicate the greatness of His name,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glorious name, His glorious name.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For the Sake of His Name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Bridge: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will lose ourselves in His glory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As we find ourselves in His story.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For the Sake of His Name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the sake of His name, for His unrivaled fame,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has reconciled His people at the cross;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As His anger is spent on the Savior He sent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See Him vindicate the greatness of His name,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glorious name, His glorious name.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2026-09-18T09:53:18-04:00</dcterms:created>
  <dcterms:modified xsi:type="dcterms:W3CDTF">2026-09-18T09:53:18-04:00</dcterms:modified>
  <dc:title>For the Sake of His Name</dc:title>
  <dc:description>From http://www.thousandtongues.org/songs/modernhymns/for-the-sake-of-his-name</dc:description>
  <dc:subject>Lyrics Presentation</dc:subject>
  <cp:keywords/>
  <cp:category/>
</cp:coreProperties>
</file>