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seen us, our thoughts and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deed is hidden from His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 is jealous for we have profaned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prized possession - His own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His name has been disgraced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have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grave we have been raised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new life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sent His name’s sake to bear our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has taken all our blame.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Christ, His treasure, He turned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glory to display.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His name has been disgraced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have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grave we have been raised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new life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lose ourselves in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find ourselves in His story.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2026-11-02T10:24:55-05:00</dcterms:created>
  <dcterms:modified xsi:type="dcterms:W3CDTF">2026-11-02T10:24:55-05:00</dcterms:modified>
  <dc:title>For the Sake of His Name</dc:title>
  <dc:description>From http://www.thousandtongues.org/songs/modernhymns/for-the-sake-of-his-name</dc:description>
  <dc:subject>Lyrics Presentation</dc:subject>
  <cp:keywords/>
  <cp:category/>
</cp:coreProperties>
</file>